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5"/>
    <p:restoredTop sz="92814"/>
  </p:normalViewPr>
  <p:slideViewPr>
    <p:cSldViewPr snapToGrid="0" snapToObjects="1">
      <p:cViewPr>
        <p:scale>
          <a:sx n="99" d="100"/>
          <a:sy n="99" d="100"/>
        </p:scale>
        <p:origin x="2288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35217-EB25-C347-B6F2-1DE8DDE3A34D}" type="datetimeFigureOut">
              <a:rPr lang="en-US" smtClean="0"/>
              <a:t>6/3/24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E470A-63D4-664E-BE6C-666C6101A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2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XX/XX/2024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Paper ID: XX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635" y="2601686"/>
            <a:ext cx="6691254" cy="1012083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6000" dirty="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66977" y="5142305"/>
            <a:ext cx="5490973" cy="753165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tr-TR" sz="2000"/>
              <a:t>Author Name</a:t>
            </a:r>
            <a:endParaRPr lang="en-US" sz="2000"/>
          </a:p>
          <a:p>
            <a:pPr algn="l">
              <a:lnSpc>
                <a:spcPct val="90000"/>
              </a:lnSpc>
            </a:pPr>
            <a:r>
              <a:rPr lang="tr-TR" sz="2000"/>
              <a:t>Contact Info</a:t>
            </a:r>
            <a:endParaRPr lang="en-US" sz="2000"/>
          </a:p>
          <a:p>
            <a:pPr algn="l">
              <a:lnSpc>
                <a:spcPct val="90000"/>
              </a:lnSpc>
            </a:pPr>
            <a:endParaRPr lang="en-US" sz="200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6909EFD-15D4-47D4-8050-133263BD5F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34"/>
          <a:stretch/>
        </p:blipFill>
        <p:spPr>
          <a:xfrm>
            <a:off x="481330" y="611901"/>
            <a:ext cx="8178790" cy="158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BCAD44-225B-8977-F6E0-524C13A6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29A5FE-6D44-78FF-D2F5-C5578E160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36920-6947-9C48-9785-B9BFEE2C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BBE2F-4326-7041-A468-AF12FC86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1</a:t>
            </a:fld>
            <a:r>
              <a:rPr lang="en-US" dirty="0"/>
              <a:t>/X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F54E4EC-F9FD-8F4D-9B1A-9AD91786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5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8C2FC-EB54-0540-8151-4AD3AFFD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7300-5B45-CA40-BB52-C05CF13C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48157-82A2-0C4E-B282-7E4B830D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69E63-4FC7-8944-B4E9-78E19698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2</a:t>
            </a:fld>
            <a:r>
              <a:rPr lang="en-US" dirty="0"/>
              <a:t>/X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BC72F-FCBD-FC4D-A110-74467934F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3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FC231-1B21-4343-A214-D439987FE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61EAD-549A-7C48-A8A0-CFD408E3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1A22F-1E98-054E-BA4E-36E97753F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ID: XX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33298-2D30-1243-8151-2E2AFFAA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X/X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12FF96-29FE-4B44-B87D-C2FCF5A1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XX/XX/2024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43</Words>
  <Application>Microsoft Macintosh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Title of Presentation</vt:lpstr>
      <vt:lpstr>PowerPoint Presentation</vt:lpstr>
      <vt:lpstr>PowerPoint Presentation</vt:lpstr>
      <vt:lpstr>PowerPoint Presentation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Ayse Colak</cp:lastModifiedBy>
  <cp:revision>8</cp:revision>
  <dcterms:created xsi:type="dcterms:W3CDTF">2017-07-23T09:48:43Z</dcterms:created>
  <dcterms:modified xsi:type="dcterms:W3CDTF">2024-06-03T10:39:39Z</dcterms:modified>
</cp:coreProperties>
</file>